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7E44E-BEDF-4099-B132-2764BAF0C122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C1FC-9333-494B-8D65-200123D70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34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7E44E-BEDF-4099-B132-2764BAF0C122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C1FC-9333-494B-8D65-200123D70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37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7E44E-BEDF-4099-B132-2764BAF0C122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C1FC-9333-494B-8D65-200123D70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24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7E44E-BEDF-4099-B132-2764BAF0C122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C1FC-9333-494B-8D65-200123D70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17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7E44E-BEDF-4099-B132-2764BAF0C122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C1FC-9333-494B-8D65-200123D70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01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7E44E-BEDF-4099-B132-2764BAF0C122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C1FC-9333-494B-8D65-200123D70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172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7E44E-BEDF-4099-B132-2764BAF0C122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C1FC-9333-494B-8D65-200123D70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389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7E44E-BEDF-4099-B132-2764BAF0C122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C1FC-9333-494B-8D65-200123D70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39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7E44E-BEDF-4099-B132-2764BAF0C122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C1FC-9333-494B-8D65-200123D70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77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7E44E-BEDF-4099-B132-2764BAF0C122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C1FC-9333-494B-8D65-200123D70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96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7E44E-BEDF-4099-B132-2764BAF0C122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EC1FC-9333-494B-8D65-200123D70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59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7E44E-BEDF-4099-B132-2764BAF0C122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EC1FC-9333-494B-8D65-200123D70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40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articles/zhh992p#:~:text=The%20plot%20is%20what%20will%20happen%20in%20your%20story.&amp;text=Build%20up%20%2D%20What%20is%20going,character%20deal%20with%20the%20problem%3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Roll a short story!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53907" y="1184701"/>
            <a:ext cx="3744416" cy="47091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/>
              <a:t>Where will your story be set?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1. At the beach</a:t>
            </a:r>
          </a:p>
          <a:p>
            <a:pPr marL="0" indent="0" algn="ctr">
              <a:buNone/>
            </a:pPr>
            <a:r>
              <a:rPr lang="en-GB" dirty="0"/>
              <a:t>2. In a magical forest</a:t>
            </a:r>
          </a:p>
          <a:p>
            <a:pPr marL="0" indent="0" algn="ctr">
              <a:buNone/>
            </a:pPr>
            <a:r>
              <a:rPr lang="en-GB" dirty="0"/>
              <a:t>3. In an abandoned park  </a:t>
            </a:r>
            <a:endParaRPr lang="en-GB" b="1" dirty="0"/>
          </a:p>
          <a:p>
            <a:pPr marL="0" indent="0" algn="ctr">
              <a:buNone/>
            </a:pPr>
            <a:r>
              <a:rPr lang="en-GB" dirty="0"/>
              <a:t>4. At a busy shopping centre </a:t>
            </a:r>
          </a:p>
          <a:p>
            <a:pPr marL="0" indent="0" algn="ctr">
              <a:buNone/>
            </a:pPr>
            <a:r>
              <a:rPr lang="en-GB" dirty="0"/>
              <a:t>5. In the playground</a:t>
            </a:r>
          </a:p>
          <a:p>
            <a:pPr marL="0" indent="0" algn="ctr">
              <a:buNone/>
            </a:pPr>
            <a:r>
              <a:rPr lang="en-GB" dirty="0"/>
              <a:t>6. In a restaurant 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3862264" y="1761487"/>
            <a:ext cx="4824536" cy="47091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/>
              <a:t>What will your plot be?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2400" dirty="0"/>
              <a:t>1. Something goes missing </a:t>
            </a:r>
          </a:p>
          <a:p>
            <a:pPr marL="0" indent="0" algn="ctr">
              <a:buNone/>
            </a:pPr>
            <a:r>
              <a:rPr lang="en-GB" sz="2400" dirty="0"/>
              <a:t>2. An unexpected visitor</a:t>
            </a:r>
          </a:p>
          <a:p>
            <a:pPr marL="0" indent="0" algn="ctr">
              <a:buNone/>
            </a:pPr>
            <a:r>
              <a:rPr lang="en-GB" sz="2400" dirty="0"/>
              <a:t>3. Someone gets lost</a:t>
            </a:r>
          </a:p>
          <a:p>
            <a:pPr marL="0" indent="0" algn="ctr">
              <a:buNone/>
            </a:pPr>
            <a:r>
              <a:rPr lang="en-GB" sz="2400" dirty="0"/>
              <a:t>4. A mysterious object is found</a:t>
            </a:r>
          </a:p>
          <a:p>
            <a:pPr marL="0" indent="0" algn="ctr">
              <a:buNone/>
            </a:pPr>
            <a:r>
              <a:rPr lang="en-GB" sz="2400" dirty="0"/>
              <a:t>5. An unsuspecting door leads to a magical land</a:t>
            </a:r>
          </a:p>
          <a:p>
            <a:pPr marL="0" indent="0" algn="ctr">
              <a:buNone/>
            </a:pPr>
            <a:r>
              <a:rPr lang="en-GB" sz="2400" dirty="0"/>
              <a:t>6. Someone wins something life changing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6731">
            <a:off x="7020272" y="-44690"/>
            <a:ext cx="1695450" cy="168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71E0CF-3297-7F69-8469-DDFB17F4F6D5}"/>
              </a:ext>
            </a:extLst>
          </p:cNvPr>
          <p:cNvSpPr txBox="1"/>
          <p:nvPr/>
        </p:nvSpPr>
        <p:spPr>
          <a:xfrm>
            <a:off x="4267357" y="5893821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hlinkClick r:id="rId3"/>
              </a:rPr>
              <a:t>https://www.bbc.co.uk/bitesize/articles/zhh992p#:~:text=The%20plot%20is%20what%20will%20happen%20in%20your%20story.&amp;text=Build%20up%20%2D%20What%20is%20going,character%20deal%20with%20the%20problem%3F</a:t>
            </a:r>
            <a:r>
              <a:rPr lang="en-GB" sz="1200" dirty="0"/>
              <a:t> 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218EA2FC-71C6-BA5D-AAD9-12AB8B94A427}"/>
              </a:ext>
            </a:extLst>
          </p:cNvPr>
          <p:cNvSpPr/>
          <p:nvPr/>
        </p:nvSpPr>
        <p:spPr>
          <a:xfrm>
            <a:off x="457200" y="5790224"/>
            <a:ext cx="3202518" cy="83099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How to plan a story. </a:t>
            </a:r>
          </a:p>
        </p:txBody>
      </p:sp>
    </p:spTree>
    <p:extLst>
      <p:ext uri="{BB962C8B-B14F-4D97-AF65-F5344CB8AC3E}">
        <p14:creationId xmlns:p14="http://schemas.microsoft.com/office/powerpoint/2010/main" val="292409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158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Roll a short story! </vt:lpstr>
    </vt:vector>
  </TitlesOfParts>
  <Company>Glasgow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KLindores (Bankhead Primary)</dc:creator>
  <cp:lastModifiedBy>Lindores, K  ( Bankhead Primary )</cp:lastModifiedBy>
  <cp:revision>3</cp:revision>
  <dcterms:created xsi:type="dcterms:W3CDTF">2020-01-06T16:38:15Z</dcterms:created>
  <dcterms:modified xsi:type="dcterms:W3CDTF">2025-01-23T14:11:57Z</dcterms:modified>
</cp:coreProperties>
</file>