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2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2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8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7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8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7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0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8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78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BFEAE54-1DD0-44A0-BA91-B2126461D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3EBF6-BCD0-41F8-BCC0-3B9D8641F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871759"/>
            <a:ext cx="5067300" cy="3497042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Twinkl" panose="02000000000000000000" pitchFamily="2" charset="0"/>
              </a:rPr>
              <a:t>Positive Emotions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48CA-0783-4AD5-874A-9A85CED1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anose="02000000000000000000" pitchFamily="2" charset="0"/>
              </a:rPr>
              <a:t>Task: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BDF69-6B8A-4B64-B465-054B053AC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Twinkl" panose="02000000000000000000" pitchFamily="2" charset="0"/>
              </a:rPr>
              <a:t>Create a colourful, eye-catching pattern filled with as many positive emotion words as you can</a:t>
            </a:r>
            <a:r>
              <a:rPr lang="en-GB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910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8884D8C-6534-45BD-8D39-3BA46E4B4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34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3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bstract Minimal Background Colorful Fluid Shapes Colored Bubbles On Dark  Backdrop Geometric Elements And Multi Layers Futuristic Composition Vector  Illustration Wall Mural-Vegorus">
            <a:extLst>
              <a:ext uri="{FF2B5EF4-FFF2-40B4-BE49-F238E27FC236}">
                <a16:creationId xmlns:a16="http://schemas.microsoft.com/office/drawing/2014/main" id="{AFAE9011-CE3C-4FA8-8187-8A7B731C94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b="6669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F30683-C064-4496-9B5E-03F2F89FE0BA}"/>
              </a:ext>
            </a:extLst>
          </p:cNvPr>
          <p:cNvSpPr/>
          <p:nvPr/>
        </p:nvSpPr>
        <p:spPr>
          <a:xfrm>
            <a:off x="8258345" y="986126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" panose="02000000000000000000" pitchFamily="2" charset="0"/>
              </a:rPr>
              <a:t>joyful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inkl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3D73AD-4005-453B-BA76-73D380379662}"/>
              </a:ext>
            </a:extLst>
          </p:cNvPr>
          <p:cNvSpPr/>
          <p:nvPr/>
        </p:nvSpPr>
        <p:spPr>
          <a:xfrm>
            <a:off x="3459181" y="2821562"/>
            <a:ext cx="1669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" panose="02000000000000000000" pitchFamily="2" charset="0"/>
              </a:rPr>
              <a:t>calm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581AA-4683-4E5D-B430-183B2C42FFDF}"/>
              </a:ext>
            </a:extLst>
          </p:cNvPr>
          <p:cNvSpPr/>
          <p:nvPr/>
        </p:nvSpPr>
        <p:spPr>
          <a:xfrm>
            <a:off x="366517" y="92489"/>
            <a:ext cx="1970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" panose="02000000000000000000" pitchFamily="2" charset="0"/>
              </a:rPr>
              <a:t>proud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9EBD3-FC38-425C-AA5F-DFAA8236D60B}"/>
              </a:ext>
            </a:extLst>
          </p:cNvPr>
          <p:cNvSpPr/>
          <p:nvPr/>
        </p:nvSpPr>
        <p:spPr>
          <a:xfrm>
            <a:off x="3356380" y="1160953"/>
            <a:ext cx="2060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winkl" panose="02000000000000000000" pitchFamily="2" charset="0"/>
              </a:rPr>
              <a:t>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winkl" panose="02000000000000000000" pitchFamily="2" charset="0"/>
              </a:rPr>
              <a:t>appy</a:t>
            </a:r>
          </a:p>
        </p:txBody>
      </p:sp>
    </p:spTree>
    <p:extLst>
      <p:ext uri="{BB962C8B-B14F-4D97-AF65-F5344CB8AC3E}">
        <p14:creationId xmlns:p14="http://schemas.microsoft.com/office/powerpoint/2010/main" val="32227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eometric Triangles | Free Vector Art &amp;amp; Images - WowPatterns">
            <a:extLst>
              <a:ext uri="{FF2B5EF4-FFF2-40B4-BE49-F238E27FC236}">
                <a16:creationId xmlns:a16="http://schemas.microsoft.com/office/drawing/2014/main" id="{852F121A-100F-4FC1-AA79-3E45AD683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1" b="19349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8852E7-9B6C-490A-9E93-6126223436E0}"/>
              </a:ext>
            </a:extLst>
          </p:cNvPr>
          <p:cNvSpPr/>
          <p:nvPr/>
        </p:nvSpPr>
        <p:spPr>
          <a:xfrm>
            <a:off x="7820166" y="387852"/>
            <a:ext cx="1669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" panose="02000000000000000000" pitchFamily="2" charset="0"/>
              </a:rPr>
              <a:t>calm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802B8-0EE7-4CE9-AE0C-8B66F8E560B3}"/>
              </a:ext>
            </a:extLst>
          </p:cNvPr>
          <p:cNvSpPr/>
          <p:nvPr/>
        </p:nvSpPr>
        <p:spPr>
          <a:xfrm rot="19166468">
            <a:off x="9465760" y="5006186"/>
            <a:ext cx="2004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inkl" panose="02000000000000000000" pitchFamily="2" charset="0"/>
              </a:rPr>
              <a:t>elated</a:t>
            </a:r>
          </a:p>
        </p:txBody>
      </p:sp>
    </p:spTree>
    <p:extLst>
      <p:ext uri="{BB962C8B-B14F-4D97-AF65-F5344CB8AC3E}">
        <p14:creationId xmlns:p14="http://schemas.microsoft.com/office/powerpoint/2010/main" val="347047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all Mural Seamless pattern of geometric figures - PIXERS.US">
            <a:extLst>
              <a:ext uri="{FF2B5EF4-FFF2-40B4-BE49-F238E27FC236}">
                <a16:creationId xmlns:a16="http://schemas.microsoft.com/office/drawing/2014/main" id="{8ED12F4C-C33E-4FE0-B5DA-47BB416B7C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6" b="20675"/>
          <a:stretch/>
        </p:blipFill>
        <p:spPr bwMode="auto">
          <a:xfrm>
            <a:off x="21" y="11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505777-657A-4408-99A4-09813C733AF1}"/>
              </a:ext>
            </a:extLst>
          </p:cNvPr>
          <p:cNvSpPr/>
          <p:nvPr/>
        </p:nvSpPr>
        <p:spPr>
          <a:xfrm rot="17991709">
            <a:off x="7939668" y="5352727"/>
            <a:ext cx="2488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" panose="02000000000000000000" pitchFamily="2" charset="0"/>
              </a:rPr>
              <a:t>ecstatic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50DA82-33A1-45DC-AF1A-3ADB8BE5940B}"/>
              </a:ext>
            </a:extLst>
          </p:cNvPr>
          <p:cNvSpPr/>
          <p:nvPr/>
        </p:nvSpPr>
        <p:spPr>
          <a:xfrm rot="20252325">
            <a:off x="7964558" y="2702291"/>
            <a:ext cx="2093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" panose="02000000000000000000" pitchFamily="2" charset="0"/>
              </a:rPr>
              <a:t>happy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79D84A-1099-43D3-B0B7-1101C9A84F87}"/>
              </a:ext>
            </a:extLst>
          </p:cNvPr>
          <p:cNvSpPr/>
          <p:nvPr/>
        </p:nvSpPr>
        <p:spPr>
          <a:xfrm rot="19031185">
            <a:off x="2593787" y="1556735"/>
            <a:ext cx="18758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" panose="02000000000000000000" pitchFamily="2" charset="0"/>
              </a:rPr>
              <a:t>buoyant</a:t>
            </a:r>
          </a:p>
        </p:txBody>
      </p:sp>
    </p:spTree>
    <p:extLst>
      <p:ext uri="{BB962C8B-B14F-4D97-AF65-F5344CB8AC3E}">
        <p14:creationId xmlns:p14="http://schemas.microsoft.com/office/powerpoint/2010/main" val="221121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olorful Geometric Shape Pattern, Bright Colors, Geometry, Shapes - Geometric  Pattern PNG – Stunning free transparent png clipart images free download">
            <a:extLst>
              <a:ext uri="{FF2B5EF4-FFF2-40B4-BE49-F238E27FC236}">
                <a16:creationId xmlns:a16="http://schemas.microsoft.com/office/drawing/2014/main" id="{F80E6CED-5207-4572-A8CF-67DB314D82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17291" r="14731" b="15142"/>
          <a:stretch/>
        </p:blipFill>
        <p:spPr bwMode="auto">
          <a:xfrm>
            <a:off x="0" y="10"/>
            <a:ext cx="1219199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0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Geometric Pattern | Geometric pattern design, Geometric pattern, Geometric  graphic">
            <a:extLst>
              <a:ext uri="{FF2B5EF4-FFF2-40B4-BE49-F238E27FC236}">
                <a16:creationId xmlns:a16="http://schemas.microsoft.com/office/drawing/2014/main" id="{1D9FE913-A39E-4B05-AA8A-A4BDFA751A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7" b="14643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20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96AB46-138B-4843-9D56-65E88DB5D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616082"/>
              </p:ext>
            </p:extLst>
          </p:nvPr>
        </p:nvGraphicFramePr>
        <p:xfrm>
          <a:off x="1799749" y="1913207"/>
          <a:ext cx="8492490" cy="2278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2490">
                  <a:extLst>
                    <a:ext uri="{9D8B030D-6E8A-4147-A177-3AD203B41FA5}">
                      <a16:colId xmlns:a16="http://schemas.microsoft.com/office/drawing/2014/main" val="2251526359"/>
                    </a:ext>
                  </a:extLst>
                </a:gridCol>
              </a:tblGrid>
              <a:tr h="22789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000" dirty="0">
                          <a:effectLst/>
                          <a:latin typeface="Twinkl" panose="02000000000000000000" pitchFamily="2" charset="0"/>
                        </a:rPr>
                        <a:t>LI: To describe emotions.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000" dirty="0">
                          <a:effectLst/>
                          <a:latin typeface="Twinkl" panose="02000000000000000000" pitchFamily="2" charset="0"/>
                        </a:rPr>
                        <a:t>SC: I can list a range of positive emotion words.</a:t>
                      </a:r>
                      <a:endParaRPr lang="en-GB" sz="4000" dirty="0">
                        <a:effectLst/>
                        <a:latin typeface="Twinkl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0" marR="342900" marT="0" marB="0"/>
                </a:tc>
                <a:extLst>
                  <a:ext uri="{0D108BD9-81ED-4DB2-BD59-A6C34878D82A}">
                    <a16:rowId xmlns:a16="http://schemas.microsoft.com/office/drawing/2014/main" val="1194604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387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3E3023"/>
      </a:dk2>
      <a:lt2>
        <a:srgbClr val="E7E2E8"/>
      </a:lt2>
      <a:accent1>
        <a:srgbClr val="42B721"/>
      </a:accent1>
      <a:accent2>
        <a:srgbClr val="77B013"/>
      </a:accent2>
      <a:accent3>
        <a:srgbClr val="AAA31E"/>
      </a:accent3>
      <a:accent4>
        <a:srgbClr val="D57C17"/>
      </a:accent4>
      <a:accent5>
        <a:srgbClr val="E73F29"/>
      </a:accent5>
      <a:accent6>
        <a:srgbClr val="D51751"/>
      </a:accent6>
      <a:hlink>
        <a:srgbClr val="BF633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48</Words>
  <Application>Microsoft Office PowerPoint</Application>
  <PresentationFormat>Widescreen</PresentationFormat>
  <Paragraphs>14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Calisto MT</vt:lpstr>
      <vt:lpstr>Twinkl</vt:lpstr>
      <vt:lpstr>Univers Condensed</vt:lpstr>
      <vt:lpstr>ChronicleVTI</vt:lpstr>
      <vt:lpstr>Positive Emotions</vt:lpstr>
      <vt:lpstr>Task: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Emotions</dc:title>
  <dc:creator>Mrs MacGregor</dc:creator>
  <cp:lastModifiedBy>Lindores, K  ( Bankhead Primary )</cp:lastModifiedBy>
  <cp:revision>3</cp:revision>
  <dcterms:created xsi:type="dcterms:W3CDTF">2022-02-18T19:25:19Z</dcterms:created>
  <dcterms:modified xsi:type="dcterms:W3CDTF">2025-01-23T13:57:27Z</dcterms:modified>
</cp:coreProperties>
</file>