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83" r:id="rId6"/>
    <p:sldId id="311" r:id="rId7"/>
    <p:sldId id="312" r:id="rId8"/>
    <p:sldId id="314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30" r:id="rId25"/>
    <p:sldId id="331" r:id="rId26"/>
    <p:sldId id="332" r:id="rId27"/>
    <p:sldId id="333" r:id="rId28"/>
    <p:sldId id="329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92" d="100"/>
          <a:sy n="92" d="100"/>
        </p:scale>
        <p:origin x="-1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7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0074" y="5558008"/>
            <a:ext cx="4071752" cy="6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lamb</a:t>
            </a:r>
          </a:p>
        </p:txBody>
      </p:sp>
      <p:pic>
        <p:nvPicPr>
          <p:cNvPr id="6" name="Picture 8" descr="Lowland Lamb 4(390 x 44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166937"/>
            <a:ext cx="3562350" cy="40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9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we call the meat we get from lambs?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0074" y="5558008"/>
            <a:ext cx="4071752" cy="6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Lamb</a:t>
            </a:r>
          </a:p>
        </p:txBody>
      </p:sp>
      <p:pic>
        <p:nvPicPr>
          <p:cNvPr id="6" name="Picture 8" descr="Lowland Lamb 4(390 x 44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166937"/>
            <a:ext cx="3562350" cy="40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made from lamb?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36349" y="5601821"/>
            <a:ext cx="2376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Century Gothic" pitchFamily="34" charset="0"/>
              </a:rPr>
              <a:t>Lamb chops</a:t>
            </a:r>
            <a:endParaRPr lang="en-US" altLang="en-US" sz="2800" b="1" dirty="0">
              <a:latin typeface="Century Gothic" pitchFamily="34" charset="0"/>
            </a:endParaRPr>
          </a:p>
        </p:txBody>
      </p:sp>
      <p:pic>
        <p:nvPicPr>
          <p:cNvPr id="8" name="Picture 8" descr="lamb ch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73" y="2704624"/>
            <a:ext cx="2644775" cy="23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932024" y="5601821"/>
            <a:ext cx="282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Century Gothic" pitchFamily="34" charset="0"/>
              </a:rPr>
              <a:t>Lamb kebab</a:t>
            </a:r>
            <a:endParaRPr lang="en-US" altLang="en-US" sz="2800" b="1" dirty="0">
              <a:latin typeface="Century Gothic" pitchFamily="34" charset="0"/>
            </a:endParaRPr>
          </a:p>
        </p:txBody>
      </p:sp>
      <p:pic>
        <p:nvPicPr>
          <p:cNvPr id="10" name="Picture 15" descr="Lamb Kebab with toms (576 x 70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8086" r="3029" b="6306"/>
          <a:stretch>
            <a:fillRect/>
          </a:stretch>
        </p:blipFill>
        <p:spPr bwMode="auto">
          <a:xfrm>
            <a:off x="7757399" y="2391569"/>
            <a:ext cx="27559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169274" y="5344319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Century Gothic" pitchFamily="34" charset="0"/>
              </a:rPr>
              <a:t>Roast lamb</a:t>
            </a:r>
            <a:endParaRPr lang="en-US" altLang="en-US" sz="2800" b="1">
              <a:latin typeface="Century Gothic" pitchFamily="34" charset="0"/>
            </a:endParaRPr>
          </a:p>
        </p:txBody>
      </p:sp>
      <p:pic>
        <p:nvPicPr>
          <p:cNvPr id="12" name="Picture 17" descr="ROASTLAM (576 x 720)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r="4330" b="9329"/>
          <a:stretch>
            <a:fillRect/>
          </a:stretch>
        </p:blipFill>
        <p:spPr bwMode="auto">
          <a:xfrm>
            <a:off x="1240712" y="2391569"/>
            <a:ext cx="2279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4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31587" y="5038727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Century Gothic" pitchFamily="34" charset="0"/>
              </a:rPr>
              <a:t>A chicken</a:t>
            </a:r>
          </a:p>
        </p:txBody>
      </p:sp>
      <p:pic>
        <p:nvPicPr>
          <p:cNvPr id="8" name="Picture 7" descr="chicken bird(229 x 2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138588"/>
            <a:ext cx="4040187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we call the meat we get from chickens?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31587" y="5038727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Century Gothic" pitchFamily="34" charset="0"/>
              </a:rPr>
              <a:t>Chicken</a:t>
            </a:r>
          </a:p>
        </p:txBody>
      </p:sp>
      <p:pic>
        <p:nvPicPr>
          <p:cNvPr id="8" name="Picture 7" descr="chicken bird(229 x 2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586263"/>
            <a:ext cx="4040187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come from chicken?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3974" y="4367213"/>
            <a:ext cx="16557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Roast chicken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96086" y="3903663"/>
            <a:ext cx="23764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Chicken drumstick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49699" y="5313363"/>
            <a:ext cx="2376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Chicken breast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1" y="2171700"/>
            <a:ext cx="2703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3438" b="12558"/>
          <a:stretch>
            <a:fillRect/>
          </a:stretch>
        </p:blipFill>
        <p:spPr bwMode="auto">
          <a:xfrm>
            <a:off x="6280149" y="2260600"/>
            <a:ext cx="30226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8582" r="4311" b="8917"/>
          <a:stretch>
            <a:fillRect/>
          </a:stretch>
        </p:blipFill>
        <p:spPr bwMode="auto">
          <a:xfrm>
            <a:off x="3771899" y="3770313"/>
            <a:ext cx="23622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other food can we get from chickens?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00226" y="5054600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" descr="Eg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1754" r="19258" b="14406"/>
          <a:stretch>
            <a:fillRect/>
          </a:stretch>
        </p:blipFill>
        <p:spPr bwMode="auto">
          <a:xfrm>
            <a:off x="1042988" y="2462213"/>
            <a:ext cx="25923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41776" y="5330031"/>
            <a:ext cx="74898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Chickens that lay eggs are called hens.</a:t>
            </a:r>
          </a:p>
        </p:txBody>
      </p:sp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7469" r="6589"/>
          <a:stretch>
            <a:fillRect/>
          </a:stretch>
        </p:blipFill>
        <p:spPr bwMode="auto">
          <a:xfrm>
            <a:off x="1912938" y="3708400"/>
            <a:ext cx="13525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43538" y="2811463"/>
            <a:ext cx="28082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endParaRPr lang="en-GB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9975" y="4702175"/>
            <a:ext cx="85693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There are lots of different types of fish.</a:t>
            </a:r>
            <a:b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Here is a cod, a salmon and a prawn.  </a:t>
            </a: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005013"/>
            <a:ext cx="2806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819400"/>
            <a:ext cx="25749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come from fish?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831975" y="3437910"/>
            <a:ext cx="1728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Century Gothic" pitchFamily="34" charset="0"/>
              </a:rPr>
              <a:t>Salmon</a:t>
            </a:r>
            <a:endParaRPr lang="en-US" altLang="en-US" sz="2800" b="1">
              <a:latin typeface="Century Gothic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702175" y="5909648"/>
            <a:ext cx="2600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Century Gothic" pitchFamily="34" charset="0"/>
              </a:rPr>
              <a:t>Canned tuna</a:t>
            </a:r>
            <a:endParaRPr lang="en-US" altLang="en-US" sz="2800" b="1">
              <a:latin typeface="Century Gothic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124450" y="3580785"/>
            <a:ext cx="2365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Century Gothic" pitchFamily="34" charset="0"/>
              </a:rPr>
              <a:t>Fish fingers</a:t>
            </a:r>
            <a:endParaRPr lang="en-US" altLang="en-US" sz="2800" b="1"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9242" r="2010" b="15099"/>
          <a:stretch>
            <a:fillRect/>
          </a:stretch>
        </p:blipFill>
        <p:spPr bwMode="auto">
          <a:xfrm>
            <a:off x="4903788" y="2085360"/>
            <a:ext cx="2806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283798"/>
            <a:ext cx="28813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4238010"/>
            <a:ext cx="20875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13037" r="5367" b="9383"/>
          <a:stretch>
            <a:fillRect/>
          </a:stretch>
        </p:blipFill>
        <p:spPr bwMode="auto">
          <a:xfrm>
            <a:off x="4983163" y="4533285"/>
            <a:ext cx="21193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73225" y="5730260"/>
            <a:ext cx="1814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Century Gothic" pitchFamily="34" charset="0"/>
              </a:rPr>
              <a:t>Prawns</a:t>
            </a:r>
            <a:endParaRPr lang="en-US" altLang="en-US" sz="28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these foods come from beef bulls.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0763" y="5146676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Beef bulls</a:t>
            </a:r>
          </a:p>
        </p:txBody>
      </p:sp>
      <p:pic>
        <p:nvPicPr>
          <p:cNvPr id="6" name="Picture 5" descr="Beef coo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049" y="4376739"/>
            <a:ext cx="18002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urg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851276"/>
            <a:ext cx="236061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i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554288"/>
            <a:ext cx="225266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37263" y="5788026"/>
            <a:ext cx="590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more?</a:t>
            </a:r>
            <a:endParaRPr lang="en-US" alt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teers2 (590 x 39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5753" r="3899" b="7910"/>
          <a:stretch>
            <a:fillRect/>
          </a:stretch>
        </p:blipFill>
        <p:spPr bwMode="auto">
          <a:xfrm>
            <a:off x="1093788" y="2554288"/>
            <a:ext cx="3241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these?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Text here</a:t>
            </a:r>
          </a:p>
        </p:txBody>
      </p:sp>
      <p:pic>
        <p:nvPicPr>
          <p:cNvPr id="4" name="Picture 17" descr="steers2 (590 x 3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084388"/>
            <a:ext cx="5778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598297" y="5300663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Beef bulls</a:t>
            </a:r>
          </a:p>
        </p:txBody>
      </p:sp>
    </p:spTree>
    <p:extLst>
      <p:ext uri="{BB962C8B-B14F-4D97-AF65-F5344CB8AC3E}">
        <p14:creationId xmlns:p14="http://schemas.microsoft.com/office/powerpoint/2010/main" val="832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these foods come from dairy cows.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69274" y="5013325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Dairy cows</a:t>
            </a:r>
          </a:p>
        </p:txBody>
      </p:sp>
      <p:pic>
        <p:nvPicPr>
          <p:cNvPr id="6" name="Picture 8" descr="DSCF05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205037"/>
            <a:ext cx="367188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utout y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704">
            <a:off x="9671925" y="2725222"/>
            <a:ext cx="14144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804774" y="5603081"/>
            <a:ext cx="590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more?</a:t>
            </a:r>
            <a:endParaRPr lang="en-US" alt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74" y="2060575"/>
            <a:ext cx="15843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24210" r="10164" b="7825"/>
          <a:stretch>
            <a:fillRect/>
          </a:stretch>
        </p:blipFill>
        <p:spPr bwMode="auto">
          <a:xfrm>
            <a:off x="5274549" y="2641600"/>
            <a:ext cx="139858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these foods come from lambs.</a:t>
            </a:r>
          </a:p>
        </p:txBody>
      </p:sp>
      <p:pic>
        <p:nvPicPr>
          <p:cNvPr id="13" name="Picture 15" descr="Lamb Kebab with toms (576 x 70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8086" r="3029" b="6306"/>
          <a:stretch>
            <a:fillRect/>
          </a:stretch>
        </p:blipFill>
        <p:spPr bwMode="auto">
          <a:xfrm>
            <a:off x="7716124" y="3979862"/>
            <a:ext cx="15843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53374" y="5635624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lamb</a:t>
            </a:r>
          </a:p>
        </p:txBody>
      </p:sp>
      <p:pic>
        <p:nvPicPr>
          <p:cNvPr id="15" name="Picture 11" descr="lamb ch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11" y="2324098"/>
            <a:ext cx="170973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973049" y="5911848"/>
            <a:ext cx="590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more?</a:t>
            </a:r>
            <a:endParaRPr lang="en-US" alt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 descr="ROASTLAM (576 x 720)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r="4330" b="9329"/>
          <a:stretch>
            <a:fillRect/>
          </a:stretch>
        </p:blipFill>
        <p:spPr bwMode="auto">
          <a:xfrm>
            <a:off x="9986922" y="2324099"/>
            <a:ext cx="1891627" cy="20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Lowland Lamb 4(390 x 44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098674"/>
            <a:ext cx="301942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Lamb Kebab with toms (576 x 70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8086" r="3029" b="6306"/>
          <a:stretch>
            <a:fillRect/>
          </a:stretch>
        </p:blipFill>
        <p:spPr bwMode="auto">
          <a:xfrm>
            <a:off x="7507308" y="3543400"/>
            <a:ext cx="2001956" cy="20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lamb ch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27" y="2324099"/>
            <a:ext cx="2160428" cy="19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these foods come from chickens.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3400" y="4922224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>
                <a:latin typeface="Century Gothic" pitchFamily="34" charset="0"/>
              </a:rPr>
              <a:t>Chicken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04368" y="5849324"/>
            <a:ext cx="87852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/>
              <a:t>Chickens which provide meat are called </a:t>
            </a:r>
            <a:r>
              <a:rPr lang="en-GB" altLang="en-US" sz="2800" b="1" dirty="0">
                <a:solidFill>
                  <a:srgbClr val="0033CC"/>
                </a:solidFill>
              </a:rPr>
              <a:t>broilers.</a:t>
            </a:r>
            <a:endParaRPr lang="en-US" altLang="en-US" sz="2800" b="1" dirty="0">
              <a:solidFill>
                <a:srgbClr val="0033CC"/>
              </a:solidFill>
            </a:endParaRPr>
          </a:p>
        </p:txBody>
      </p:sp>
      <p:pic>
        <p:nvPicPr>
          <p:cNvPr id="15" name="Picture 12" descr="chicken bird(229 x 2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247286"/>
            <a:ext cx="266541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247285"/>
            <a:ext cx="2713037" cy="180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3438" b="12558"/>
          <a:stretch>
            <a:fillRect/>
          </a:stretch>
        </p:blipFill>
        <p:spPr bwMode="auto">
          <a:xfrm>
            <a:off x="8589963" y="2345514"/>
            <a:ext cx="3246312" cy="174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8582" r="4311" b="8917"/>
          <a:stretch>
            <a:fillRect/>
          </a:stretch>
        </p:blipFill>
        <p:spPr bwMode="auto">
          <a:xfrm>
            <a:off x="6388100" y="4093960"/>
            <a:ext cx="2861910" cy="175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Eggs come from hens.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89000" y="5501661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>
                <a:latin typeface="Century Gothic" pitchFamily="34" charset="0"/>
              </a:rPr>
              <a:t>Hens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/>
          <a:stretch>
            <a:fillRect/>
          </a:stretch>
        </p:blipFill>
        <p:spPr bwMode="auto">
          <a:xfrm>
            <a:off x="5710238" y="3175973"/>
            <a:ext cx="539248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Stock_000006517501Sma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8" b="3603"/>
          <a:stretch>
            <a:fillRect/>
          </a:stretch>
        </p:blipFill>
        <p:spPr bwMode="auto">
          <a:xfrm>
            <a:off x="1173163" y="2283797"/>
            <a:ext cx="2806692" cy="3217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these foods come from different types of fish.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804774" y="5603081"/>
            <a:ext cx="590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more?</a:t>
            </a:r>
            <a:endParaRPr lang="en-US" alt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9242" r="2010" b="15099"/>
          <a:stretch>
            <a:fillRect/>
          </a:stretch>
        </p:blipFill>
        <p:spPr bwMode="auto">
          <a:xfrm>
            <a:off x="5837238" y="2243138"/>
            <a:ext cx="2159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7" y="3519488"/>
            <a:ext cx="2232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17" y="4504531"/>
            <a:ext cx="16430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549526"/>
            <a:ext cx="2806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7469" r="6589"/>
          <a:stretch>
            <a:fillRect/>
          </a:stretch>
        </p:blipFill>
        <p:spPr bwMode="auto">
          <a:xfrm>
            <a:off x="2063750" y="4406901"/>
            <a:ext cx="13509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68375" y="5486401"/>
            <a:ext cx="32400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>
                <a:latin typeface="Century Gothic" pitchFamily="34" charset="0"/>
              </a:rPr>
              <a:t>Fish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19488"/>
            <a:ext cx="25749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Animals need to be looked after so they healthy. Here are some of the things they need: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1"/>
          <a:stretch/>
        </p:blipFill>
        <p:spPr bwMode="auto">
          <a:xfrm>
            <a:off x="936625" y="2763837"/>
            <a:ext cx="5092700" cy="36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74047" r="50000"/>
          <a:stretch/>
        </p:blipFill>
        <p:spPr bwMode="auto">
          <a:xfrm>
            <a:off x="5930106" y="3144838"/>
            <a:ext cx="191849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2" t="70689" r="16051"/>
          <a:stretch/>
        </p:blipFill>
        <p:spPr bwMode="auto">
          <a:xfrm>
            <a:off x="6184524" y="4829176"/>
            <a:ext cx="1409655" cy="151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we call the meat we get from beef bulls?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Text here</a:t>
            </a:r>
          </a:p>
        </p:txBody>
      </p:sp>
      <p:pic>
        <p:nvPicPr>
          <p:cNvPr id="4" name="Picture 17" descr="steers2 (590 x 3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571092"/>
            <a:ext cx="5778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598297" y="5300663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Beef</a:t>
            </a:r>
          </a:p>
        </p:txBody>
      </p:sp>
    </p:spTree>
    <p:extLst>
      <p:ext uri="{BB962C8B-B14F-4D97-AF65-F5344CB8AC3E}">
        <p14:creationId xmlns:p14="http://schemas.microsoft.com/office/powerpoint/2010/main" val="16024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made from beef?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5" descr="Beef coo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8" y="2495557"/>
            <a:ext cx="271621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18935" y="4511682"/>
            <a:ext cx="2376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Roast beef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52747" y="4553741"/>
            <a:ext cx="2376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Beef burgers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340498" y="4155461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Minced beef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2" descr="mi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10" y="2283798"/>
            <a:ext cx="259238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burgers2 (431 x 23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10" y="2969416"/>
            <a:ext cx="25558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947774" y="5300663"/>
            <a:ext cx="47745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This is a dairy cow.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DSCF05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19038" r="53973" b="9006"/>
          <a:stretch>
            <a:fillRect/>
          </a:stretch>
        </p:blipFill>
        <p:spPr bwMode="auto">
          <a:xfrm>
            <a:off x="1169274" y="2198688"/>
            <a:ext cx="2829832" cy="418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1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you guess what foods come from a dairy cow?</a:t>
            </a:r>
            <a:endParaRPr lang="en-US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0033000" y="4306888"/>
            <a:ext cx="1512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486025"/>
            <a:ext cx="187166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28749" y="5260253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67275" y="2812329"/>
            <a:ext cx="21605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/>
              <a:t>What  foods are made from milk?</a:t>
            </a:r>
            <a:endParaRPr lang="en-US" altLang="en-US" sz="2800" b="1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530066" y="5577995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9" descr="Cutout y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704">
            <a:off x="7952466" y="4284182"/>
            <a:ext cx="15398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24210" r="10164" b="7825"/>
          <a:stretch>
            <a:fillRect/>
          </a:stretch>
        </p:blipFill>
        <p:spPr bwMode="auto">
          <a:xfrm>
            <a:off x="1027906" y="2719701"/>
            <a:ext cx="188118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4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64232" y="5192713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pig</a:t>
            </a:r>
          </a:p>
        </p:txBody>
      </p:sp>
      <p:pic>
        <p:nvPicPr>
          <p:cNvPr id="9" name="Picture 7" descr="nicolapig2 (390 x 37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271713"/>
            <a:ext cx="4259021" cy="408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3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we call the meat we get from pigs?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64232" y="5192713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Pork</a:t>
            </a:r>
          </a:p>
        </p:txBody>
      </p:sp>
      <p:pic>
        <p:nvPicPr>
          <p:cNvPr id="9" name="Picture 7" descr="nicolapig2 (390 x 37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271713"/>
            <a:ext cx="4259021" cy="408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made from pork?</a:t>
            </a:r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62938" y="4122964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Bacon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10188" y="5507829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6" descr="ba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395764"/>
            <a:ext cx="280987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ham slices (280 x 18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3651474"/>
            <a:ext cx="28813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19250" y="4615087"/>
            <a:ext cx="2376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Pork steaks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7" descr="Pork steaks (472 x 31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70399"/>
            <a:ext cx="23034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0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326</Words>
  <Application>Microsoft Office PowerPoint</Application>
  <PresentationFormat>Custom</PresentationFormat>
  <Paragraphs>73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Custom Design</vt:lpstr>
      <vt:lpstr>1_Custom Design</vt:lpstr>
      <vt:lpstr>3_Custom Design</vt:lpstr>
      <vt:lpstr>Animals</vt:lpstr>
      <vt:lpstr>What are these?</vt:lpstr>
      <vt:lpstr>What do we call the meat we get from beef bulls?</vt:lpstr>
      <vt:lpstr>What foods are made from beef?</vt:lpstr>
      <vt:lpstr>What is this?</vt:lpstr>
      <vt:lpstr>Can you guess what foods come from a dairy cow?</vt:lpstr>
      <vt:lpstr>What is this?</vt:lpstr>
      <vt:lpstr>What do we call the meat we get from pigs?</vt:lpstr>
      <vt:lpstr>What foods are made from pork?</vt:lpstr>
      <vt:lpstr>What can you see here?</vt:lpstr>
      <vt:lpstr>What do we call the meat we get from lambs?</vt:lpstr>
      <vt:lpstr>What foods are made from lamb?</vt:lpstr>
      <vt:lpstr>What can you see here?</vt:lpstr>
      <vt:lpstr>What do we call the meat we get from chickens?</vt:lpstr>
      <vt:lpstr>What foods come from chicken?</vt:lpstr>
      <vt:lpstr>What other food can we get from chickens?</vt:lpstr>
      <vt:lpstr>What can you see here?</vt:lpstr>
      <vt:lpstr>What foods come from fish?</vt:lpstr>
      <vt:lpstr>All these foods come from beef bulls.</vt:lpstr>
      <vt:lpstr>All these foods come from dairy cows.</vt:lpstr>
      <vt:lpstr>All these foods come from lambs.</vt:lpstr>
      <vt:lpstr>All these foods come from chickens.</vt:lpstr>
      <vt:lpstr>Eggs come from hens.</vt:lpstr>
      <vt:lpstr>All these foods come from different types of fish.</vt:lpstr>
      <vt:lpstr>Animals need to be looked after so they healthy. Here are some of the things they need: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Johnston, K  ( Bankhead Primary )</cp:lastModifiedBy>
  <cp:revision>40</cp:revision>
  <dcterms:created xsi:type="dcterms:W3CDTF">2018-10-10T09:22:08Z</dcterms:created>
  <dcterms:modified xsi:type="dcterms:W3CDTF">2020-03-17T14:15:06Z</dcterms:modified>
</cp:coreProperties>
</file>